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179637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 </a:t>
            </a:r>
            <a:r>
              <a:rPr lang="ru-RU"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соғады, күші 5-10 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күндіз 1-3°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соғады, күші 3-8 м/с. Ауа температурасы 8-10°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5465395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18667</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3389</cp:revision>
  <cp:lastPrinted>2021-07-01T03:56:27Z</cp:lastPrinted>
  <dcterms:created xsi:type="dcterms:W3CDTF">2018-03-27T06:03:00Z</dcterms:created>
  <dcterms:modified xsi:type="dcterms:W3CDTF">2024-03-20T08:28:57Z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