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51808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20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0976437"/>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Көшпелі 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 </a:t>
            </a:r>
            <a:r>
              <a:rPr lang="kk-KZ" sz="1100">
                <a:latin typeface="Times New Roman" panose="02020603050405020304" pitchFamily="18" charset="0"/>
                <a:cs typeface="Times New Roman" panose="02020603050405020304" pitchFamily="18" charset="0"/>
              </a:rPr>
              <a:t>жауын-шашынсыз. </a:t>
            </a:r>
            <a:r>
              <a:rPr lang="kk-KZ" sz="1100" kern="1400">
                <a:solidFill>
                  <a:srgbClr val="000000"/>
                </a:solidFill>
                <a:latin typeface="Times New Roman" panose="02020603050405020304" pitchFamily="18" charset="0"/>
                <a:ea typeface="Times New Roman" panose="02020603050405020304" pitchFamily="18" charset="0"/>
              </a:rPr>
              <a:t>Түнде </a:t>
            </a:r>
            <a:r>
              <a:rPr lang="kk-KZ" sz="1100" kern="1400" dirty="0">
                <a:solidFill>
                  <a:srgbClr val="000000"/>
                </a:solidFill>
                <a:latin typeface="Times New Roman" panose="02020603050405020304" pitchFamily="18" charset="0"/>
                <a:ea typeface="Times New Roman" panose="02020603050405020304" pitchFamily="18" charset="0"/>
              </a:rPr>
              <a:t>тұман. Солтүстік-батыстан жел соғады, күші 5-10 м/с. Ауа температурасы түнде 11-13, күндіз 0-2 аяз.</a:t>
            </a:r>
          </a:p>
          <a:p>
            <a:pPr algn="ctr"/>
            <a:r>
              <a:rPr lang="ru-RU" sz="1100" b="1" kern="1400" dirty="0">
                <a:solidFill>
                  <a:srgbClr val="000000"/>
                </a:solidFill>
                <a:latin typeface="Times New Roman" panose="02020603050405020304" pitchFamily="18" charset="0"/>
                <a:cs typeface="Times New Roman" panose="02020603050405020304" pitchFamily="18" charset="0"/>
              </a:rPr>
              <a:t>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Тұман.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11-13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21</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22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28293</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4831</cp:revision>
  <cp:lastPrinted>2023-01-16T10:13:34Z</cp:lastPrinted>
  <dcterms:created xsi:type="dcterms:W3CDTF">2018-03-27T06:03:00Z</dcterms:created>
  <dcterms:modified xsi:type="dcterms:W3CDTF">2024-03-20T06:46:49Z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