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1" d="100"/>
          <a:sy n="81" d="100"/>
        </p:scale>
        <p:origin x="96"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8684883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70870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20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20-ге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100" dirty="0">
                <a:latin typeface="Times New Roman" panose="02020603050405020304" pitchFamily="18" charset="0"/>
                <a:ea typeface="Calibri" panose="020F0502020204030204" pitchFamily="34" charset="0"/>
              </a:rPr>
              <a:t>Шамалы</a:t>
            </a:r>
            <a:r>
              <a:rPr lang="kk-KZ" sz="1100" dirty="0">
                <a:effectLst/>
                <a:latin typeface="Times New Roman" panose="02020603050405020304" pitchFamily="18" charset="0"/>
                <a:ea typeface="Calibri" panose="020F0502020204030204" pitchFamily="34" charset="0"/>
              </a:rPr>
              <a:t> бұлтты</a:t>
            </a:r>
            <a:r>
              <a:rPr lang="kk-KZ" sz="1200" dirty="0">
                <a:solidFill>
                  <a:prstClr val="black"/>
                </a:solidFill>
                <a:latin typeface="Times New Roman" pitchFamily="18" charset="0"/>
                <a:cs typeface="Times New Roman" pitchFamily="18" charset="0"/>
              </a:rPr>
              <a:t>, жауын-шашынсыз. Жел 3-8 м/с. Ауа температурасы түнде 13-15 аяз, күндіз 0-2 жылы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22 наурызға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21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1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55551908"/>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0.747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0.477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825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494" y="3763039"/>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solidFill>
                  <a:srgbClr val="000000"/>
                </a:solidFill>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 </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16220</TotalTime>
  <Words>568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3043</cp:revision>
  <cp:lastPrinted>2021-07-01T07:38:07Z</cp:lastPrinted>
  <dcterms:created xsi:type="dcterms:W3CDTF">2018-03-27T06:03:00Z</dcterms:created>
  <dcterms:modified xsi:type="dcterms:W3CDTF">2024-03-20T07:29:24Z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