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7381017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21 марта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марта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 (дождь, снег).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марта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74969" y="213443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2743" y="30975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5736298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22648</TotalTime>
  <Words>671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3595</cp:revision>
  <cp:lastPrinted>2021-10-18T15:52:53Z</cp:lastPrinted>
  <dcterms:created xsi:type="dcterms:W3CDTF">2018-03-27T06:03:00Z</dcterms:created>
  <dcterms:modified xsi:type="dcterms:W3CDTF">2024-03-20T08:31:11Z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