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871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севере-восточный 9-14 м/с. Температура воздуха ночью 8-10 мороза, днем 1-3 тепла.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северо-восточный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8-10 мороза.</a:t>
            </a:r>
          </a:p>
          <a:p>
            <a:pPr lvl="0"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7697" y="2228764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6623211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Д.М.,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19269</TotalTime>
  <Words>683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3482</cp:revision>
  <cp:lastPrinted>2021-07-01T03:56:27Z</cp:lastPrinted>
  <dcterms:created xsi:type="dcterms:W3CDTF">2018-03-27T06:03:00Z</dcterms:created>
  <dcterms:modified xsi:type="dcterms:W3CDTF">2024-03-20T09:58:10Z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