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91996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20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8-10 мороза, днем 1-3 тепла.</a:t>
            </a: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севере-восточный 9-14 м/с. Температура воздуха 8-10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876854"/>
              </p:ext>
            </p:extLst>
          </p:nvPr>
        </p:nvGraphicFramePr>
        <p:xfrm>
          <a:off x="4953000" y="4149080"/>
          <a:ext cx="4643470" cy="2230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17987</TotalTime>
  <Words>631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3403</cp:revision>
  <cp:lastPrinted>2021-07-01T03:56:27Z</cp:lastPrinted>
  <dcterms:created xsi:type="dcterms:W3CDTF">2018-03-27T06:03:00Z</dcterms:created>
  <dcterms:modified xsi:type="dcterms:W3CDTF">2024-03-20T09:55:57Z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