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9499704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Н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очью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туман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 5-10 м/с. Температура воздуха ночью 11-13, днем 0-2.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11-13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25713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марта, ночью 22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30122</TotalTime>
  <Words>659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4989</cp:revision>
  <cp:lastPrinted>2021-11-30T05:55:24Z</cp:lastPrinted>
  <dcterms:created xsi:type="dcterms:W3CDTF">2018-03-27T06:03:00Z</dcterms:created>
  <dcterms:modified xsi:type="dcterms:W3CDTF">2024-03-20T06:46:57Z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