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6818621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марта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0433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9-14. Температура воздуха ночью 0-2 мороза,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2024 г.</a:t>
            </a:r>
            <a:endParaRPr lang="kk-KZ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9-14. Температура воздуха 1-3 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1232837"/>
              </p:ext>
            </p:extLst>
          </p:nvPr>
        </p:nvGraphicFramePr>
        <p:xfrm>
          <a:off x="5003168" y="4005064"/>
          <a:ext cx="4716137" cy="1353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18465</TotalTime>
  <Words>618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3406</cp:revision>
  <cp:lastPrinted>2021-07-01T03:56:27Z</cp:lastPrinted>
  <dcterms:created xsi:type="dcterms:W3CDTF">2018-03-27T06:03:00Z</dcterms:created>
  <dcterms:modified xsi:type="dcterms:W3CDTF">2024-03-20T09:52:49Z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