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3" d="100"/>
          <a:sy n="93" d="100"/>
        </p:scale>
        <p:origin x="90" y="45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8782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марта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7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Облачно</a:t>
            </a:r>
            <a:r>
              <a:rPr lang="ru-RU" dirty="0">
                <a:solidFill>
                  <a:schemeClr val="tx1"/>
                </a:solidFill>
              </a:rPr>
              <a:t>, дождь, днем временами сильный. Ветер юго-западный 3-8, порывы 13 м/с. Температура воздуха ночью 4-6, днем 11-13 тепла.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</a:rPr>
              <a:t>22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Облачно, дождь, временами </a:t>
            </a:r>
            <a:r>
              <a:rPr lang="ru-RU" dirty="0" smtClean="0">
                <a:solidFill>
                  <a:schemeClr val="tx1"/>
                </a:solidFill>
              </a:rPr>
              <a:t>сильный.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2-7 </a:t>
            </a:r>
            <a:r>
              <a:rPr lang="ru-RU" dirty="0" smtClean="0">
                <a:solidFill>
                  <a:schemeClr val="tx1"/>
                </a:solidFill>
              </a:rPr>
              <a:t>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 smtClean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21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22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079614"/>
              </p:ext>
            </p:extLst>
          </p:nvPr>
        </p:nvGraphicFramePr>
        <p:xfrm>
          <a:off x="4966353" y="4078522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18927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Polzovatel</cp:lastModifiedBy>
  <cp:revision>4392</cp:revision>
  <cp:lastPrinted>2021-07-01T09:11:30Z</cp:lastPrinted>
  <dcterms:created xsi:type="dcterms:W3CDTF">2018-03-27T06:03:00Z</dcterms:created>
  <dcterms:modified xsi:type="dcterms:W3CDTF">2024-03-20T07:45:18Z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