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90" y="4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262316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по 20 ч. 21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Малооблачно, без осадков. Ветер 3-8 м/с. Температура воздуха ночью 13-15 мороза,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8-10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725776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18921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3108</cp:revision>
  <cp:lastPrinted>2021-07-01T03:56:27Z</cp:lastPrinted>
  <dcterms:created xsi:type="dcterms:W3CDTF">2018-03-27T06:03:00Z</dcterms:created>
  <dcterms:modified xsi:type="dcterms:W3CDTF">2024-03-20T07:29:26Z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