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66" y="-3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975995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м/с, порывы 15-20 м/с. Температура воздуха ночью 0-2 мороза,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063525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18537</TotalTime>
  <Words>542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3409</cp:revision>
  <cp:lastPrinted>2021-07-01T03:56:27Z</cp:lastPrinted>
  <dcterms:created xsi:type="dcterms:W3CDTF">2018-03-27T06:03:00Z</dcterms:created>
  <dcterms:modified xsi:type="dcterms:W3CDTF">2024-03-20T08:33:47Z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