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>
        <p:scale>
          <a:sx n="100" d="100"/>
          <a:sy n="100" d="100"/>
        </p:scale>
        <p:origin x="154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962851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3183670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853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0,8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северо-восточный 5-10 м/с. Температура воздуха ночью 8-10 мороза, днем 0-2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и утром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24618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4356</cp:revision>
  <cp:lastPrinted>2021-07-01T03:56:27Z</cp:lastPrinted>
  <dcterms:created xsi:type="dcterms:W3CDTF">2018-03-27T06:03:00Z</dcterms:created>
  <dcterms:modified xsi:type="dcterms:W3CDTF">2024-03-20T06:42:25Z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