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>
        <p:scale>
          <a:sx n="110" d="100"/>
          <a:sy n="110" d="100"/>
        </p:scale>
        <p:origin x="-2250" y="-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6-8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19413840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.Г../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35120</TotalTime>
  <Words>594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4216</cp:revision>
  <cp:lastPrinted>2021-02-03T11:37:00Z</cp:lastPrinted>
  <dcterms:created xsi:type="dcterms:W3CDTF">2018-03-27T06:03:00Z</dcterms:created>
  <dcterms:modified xsi:type="dcterms:W3CDTF">2024-03-20T07:42:19Z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