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07282441"/>
              </p:ext>
            </p:extLst>
          </p:nvPr>
        </p:nvGraphicFramePr>
        <p:xfrm>
          <a:off x="5025008" y="4005066"/>
          <a:ext cx="4693124" cy="24664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046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3118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0,03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625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105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4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0,01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732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6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smtClean="0"/>
                        <a:t>1,0</a:t>
                      </a:r>
                      <a:endParaRPr lang="ru-RU" sz="1400" dirty="0"/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13-15 мороза, днем 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11-13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5008" y="3212976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15864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4599</cp:revision>
  <cp:lastPrinted>2021-07-01T03:56:27Z</cp:lastPrinted>
  <dcterms:created xsi:type="dcterms:W3CDTF">2018-03-27T06:03:00Z</dcterms:created>
  <dcterms:modified xsi:type="dcterms:W3CDTF">2024-03-20T06:29:43Z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