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028471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422825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Облачно, дождь. Ветер северо-восточный, северный 9-14 м/с. Температура воздуха ночью 4-6, днем 7-9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5-7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25068</TotalTime>
  <Words>592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3238</cp:revision>
  <cp:lastPrinted>2021-10-15T03:50:29Z</cp:lastPrinted>
  <dcterms:created xsi:type="dcterms:W3CDTF">2018-03-27T06:03:00Z</dcterms:created>
  <dcterms:modified xsi:type="dcterms:W3CDTF">2024-03-20T07:06:04Z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