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993531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19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Түнде және таңертең тұман күтіледі. Жел 3-8 м/с. Ауа температурасы түнде 8-10 аяз, күндіз 0-2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092408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16216</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3042</cp:revision>
  <cp:lastPrinted>2021-07-01T07:38:07Z</cp:lastPrinted>
  <dcterms:created xsi:type="dcterms:W3CDTF">2018-03-27T06:03:00Z</dcterms:created>
  <dcterms:modified xsi:type="dcterms:W3CDTF">2024-03-19T06:35:22Z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