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277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05440" y="13006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575468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 (жаңбыр, қар), көктайғақ. Солтүстік-шығыстан жел соғады, күші 9-14 м/с. Ауа температурасы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77785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554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3449</cp:revision>
  <cp:lastPrinted>2021-07-01T07:38:07Z</cp:lastPrinted>
  <dcterms:created xsi:type="dcterms:W3CDTF">2018-03-27T06:03:00Z</dcterms:created>
  <dcterms:modified xsi:type="dcterms:W3CDTF">2024-03-19T09:53:07Z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