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389"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8266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Солтүстік-шығыстан жел соғады, күші 9-14 м/с, күндіз екпіні 15-20, кей уақытта 23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a:latin typeface="Times New Roman" pitchFamily="18" charset="0"/>
                <a:cs typeface="Times New Roman" pitchFamily="18" charset="0"/>
              </a:rPr>
              <a:t>(жаңбыр, қар), көктайғақ. Солтүстік-шығыстан жел </a:t>
            </a:r>
            <a:r>
              <a:rPr lang="kk-KZ" sz="1200" dirty="0" smtClean="0">
                <a:latin typeface="Times New Roman" pitchFamily="18" charset="0"/>
                <a:cs typeface="Times New Roman" pitchFamily="18" charset="0"/>
              </a:rPr>
              <a:t>соғады, күші 9-14 м/с. </a:t>
            </a:r>
            <a:r>
              <a:rPr lang="kk-KZ" sz="1200" dirty="0">
                <a:latin typeface="Times New Roman" pitchFamily="18" charset="0"/>
                <a:cs typeface="Times New Roman" pitchFamily="18" charset="0"/>
              </a:rPr>
              <a:t>Ауа температурасы 4-6 </a:t>
            </a:r>
            <a:r>
              <a:rPr lang="kk-KZ" sz="1200" dirty="0" smtClean="0">
                <a:latin typeface="Times New Roman" pitchFamily="18" charset="0"/>
                <a:cs typeface="Times New Roman" pitchFamily="18" charset="0"/>
              </a:rPr>
              <a:t>градус 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955862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18617</TotalTime>
  <Words>510</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3446</cp:revision>
  <cp:lastPrinted>2021-07-01T07:38:07Z</cp:lastPrinted>
  <dcterms:created xsi:type="dcterms:W3CDTF">2018-03-27T06:03:00Z</dcterms:created>
  <dcterms:modified xsi:type="dcterms:W3CDTF">2024-03-19T09:54:29Z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