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739" autoAdjust="0"/>
  </p:normalViewPr>
  <p:slideViewPr>
    <p:cSldViewPr showGuides="1">
      <p:cViewPr>
        <p:scale>
          <a:sx n="100" d="100"/>
          <a:sy n="100" d="100"/>
        </p:scale>
        <p:origin x="514"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5726229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a:t>
                      </a:r>
                      <a:r>
                        <a:rPr lang="en-US" altLang="x-none" sz="1600" b="1" i="1" smtClean="0">
                          <a:solidFill>
                            <a:srgbClr val="002060"/>
                          </a:solidFill>
                          <a:latin typeface="Times New Roman" panose="02020603050405020304" pitchFamily="18" charset="0"/>
                          <a:cs typeface="Times New Roman" panose="02020603050405020304" pitchFamily="18" charset="0"/>
                        </a:rPr>
                        <a:t>9</a:t>
                      </a:r>
                      <a:r>
                        <a:rPr lang="ru-RU" altLang="x-none" sz="1600" b="1" i="1"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9</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2492990"/>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en-US" altLang="ru-RU" sz="1200" b="1" dirty="0" smtClean="0">
                <a:solidFill>
                  <a:srgbClr val="000000"/>
                </a:solidFill>
                <a:latin typeface="Times New Roman" panose="02020603050405020304" pitchFamily="18" charset="0"/>
                <a:cs typeface="Times New Roman" panose="02020603050405020304" pitchFamily="18" charset="0"/>
              </a:rPr>
              <a:t>20</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smtClean="0">
                <a:solidFill>
                  <a:srgbClr val="000000"/>
                </a:solidFill>
                <a:latin typeface="Times New Roman" panose="02020603050405020304" pitchFamily="18" charset="0"/>
                <a:cs typeface="Times New Roman" panose="02020603050405020304" pitchFamily="18" charset="0"/>
              </a:rPr>
              <a:t>   2024 ж.  1</a:t>
            </a:r>
            <a:r>
              <a:rPr lang="en-US" altLang="ru-RU" sz="1200" b="1" dirty="0" smtClean="0">
                <a:solidFill>
                  <a:srgbClr val="000000"/>
                </a:solidFill>
                <a:latin typeface="Times New Roman" panose="02020603050405020304" pitchFamily="18" charset="0"/>
                <a:cs typeface="Times New Roman" panose="02020603050405020304" pitchFamily="18" charset="0"/>
              </a:rPr>
              <a:t>9</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20-дан </a:t>
            </a:r>
            <a:r>
              <a:rPr lang="ru-RU" alt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en-US" altLang="ru-RU" sz="1200" b="1" dirty="0" smtClean="0">
                <a:solidFill>
                  <a:srgbClr val="000000"/>
                </a:solidFill>
                <a:latin typeface="Times New Roman" panose="02020603050405020304" pitchFamily="18" charset="0"/>
                <a:cs typeface="Times New Roman" panose="02020603050405020304" pitchFamily="18" charset="0"/>
              </a:rPr>
              <a:t>20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20-ға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Солтүстік-шығыстан</a:t>
            </a:r>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9-14 м/с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1-3 градус </a:t>
            </a:r>
            <a:r>
              <a:rPr lang="ru-RU" sz="1200" dirty="0" err="1">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p>
          <a:p>
            <a:pPr algn="ctr"/>
            <a:r>
              <a:rPr lang="kk-KZ" altLang="ru-RU" sz="1200" b="1" dirty="0" smtClean="0">
                <a:solidFill>
                  <a:srgbClr val="000000"/>
                </a:solidFill>
                <a:latin typeface="Times New Roman" panose="02020603050405020304" pitchFamily="18" charset="0"/>
                <a:cs typeface="Times New Roman" panose="02020603050405020304" pitchFamily="18" charset="0"/>
              </a:rPr>
              <a:t>2</a:t>
            </a:r>
            <a:r>
              <a:rPr lang="en-US" altLang="ru-RU" sz="1200" b="1" dirty="0" smtClean="0">
                <a:solidFill>
                  <a:srgbClr val="000000"/>
                </a:solidFill>
                <a:latin typeface="Times New Roman" panose="02020603050405020304" pitchFamily="18" charset="0"/>
                <a:cs typeface="Times New Roman" panose="02020603050405020304" pitchFamily="18" charset="0"/>
              </a:rPr>
              <a:t>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a:t>
            </a:r>
            <a:r>
              <a:rPr lang="en-US" sz="1200" b="1" dirty="0" smtClean="0">
                <a:solidFill>
                  <a:srgbClr val="000000"/>
                </a:solidFill>
                <a:latin typeface="Times New Roman" panose="02020603050405020304" pitchFamily="18" charset="0"/>
                <a:cs typeface="Times New Roman" panose="02020603050405020304" pitchFamily="18" charset="0"/>
              </a:rPr>
              <a:t>20</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20-дан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en-US" sz="1200" b="1" dirty="0" smtClean="0">
                <a:solidFill>
                  <a:srgbClr val="000000"/>
                </a:solidFill>
                <a:latin typeface="Times New Roman" panose="02020603050405020304" pitchFamily="18" charset="0"/>
                <a:cs typeface="Times New Roman" panose="02020603050405020304" pitchFamily="18" charset="0"/>
              </a:rPr>
              <a:t>21 </a:t>
            </a:r>
            <a:r>
              <a:rPr lang="kk-KZ" sz="1200" b="1" dirty="0" smtClean="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көбінесе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көктайғақ</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a:t>
            </a:r>
            <a:r>
              <a:rPr lang="ru-RU" sz="1200" dirty="0" err="1" smtClean="0">
                <a:latin typeface="Times New Roman" pitchFamily="18" charset="0"/>
                <a:cs typeface="Times New Roman" pitchFamily="18" charset="0"/>
              </a:rPr>
              <a:t>ұман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a:t>
            </a:r>
            <a:r>
              <a:rPr lang="ru-RU" sz="1200" dirty="0" smtClean="0">
                <a:latin typeface="Times New Roman" pitchFamily="18" charset="0"/>
                <a:cs typeface="Times New Roman" pitchFamily="18" charset="0"/>
              </a:rPr>
              <a:t>–</a:t>
            </a:r>
            <a:r>
              <a:rPr lang="ru-RU" sz="1200" dirty="0" err="1" smtClean="0">
                <a:latin typeface="Times New Roman" pitchFamily="18" charset="0"/>
                <a:cs typeface="Times New Roman" pitchFamily="18" charset="0"/>
              </a:rPr>
              <a:t>шығыстан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a:t>
            </a:r>
            <a:r>
              <a:rPr lang="ru-RU" sz="1200" dirty="0" smtClean="0">
                <a:latin typeface="Times New Roman" pitchFamily="18" charset="0"/>
                <a:cs typeface="Times New Roman" pitchFamily="18" charset="0"/>
              </a:rPr>
              <a:t>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a:t>
            </a:r>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p>
          <a:p>
            <a:pPr algn="just"/>
            <a:endParaRPr lang="ru-RU" sz="1200" dirty="0">
              <a:solidFill>
                <a:srgbClr val="FF0000"/>
              </a:solidFill>
              <a:latin typeface="Times New Roman" pitchFamily="18" charset="0"/>
              <a:cs typeface="Times New Roman" pitchFamily="18" charset="0"/>
            </a:endParaRPr>
          </a:p>
          <a:p>
            <a:pPr lvl="0" algn="ctr"/>
            <a:endParaRPr lang="ru-RU" alt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en-US" altLang="ru-RU" sz="1200" b="1" dirty="0" smtClean="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204864"/>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1</a:t>
            </a:r>
            <a:r>
              <a:rPr lang="en-US" altLang="en-US" sz="1200" dirty="0" smtClean="0">
                <a:solidFill>
                  <a:schemeClr val="tx1"/>
                </a:solidFill>
                <a:latin typeface="Times New Roman" pitchFamily="18" charset="0"/>
                <a:cs typeface="Times New Roman" pitchFamily="18" charset="0"/>
                <a:sym typeface="+mn-ea"/>
              </a:rPr>
              <a:t>9</a:t>
            </a:r>
            <a:r>
              <a:rPr lang="kk-KZ" altLang="en-US" sz="1200" dirty="0" smtClean="0">
                <a:solidFill>
                  <a:schemeClr val="tx1"/>
                </a:solidFill>
                <a:latin typeface="Times New Roman" pitchFamily="18" charset="0"/>
                <a:cs typeface="Times New Roman" pitchFamily="18" charset="0"/>
                <a:sym typeface="+mn-ea"/>
              </a:rPr>
              <a:t> наурыз түнде метеорологиялық </a:t>
            </a:r>
            <a:r>
              <a:rPr lang="kk-KZ" altLang="en-US" sz="1200" dirty="0">
                <a:solidFill>
                  <a:schemeClr val="tx1"/>
                </a:solidFill>
                <a:latin typeface="Times New Roman" pitchFamily="18" charset="0"/>
                <a:cs typeface="Times New Roman" pitchFamily="18" charset="0"/>
                <a:sym typeface="+mn-ea"/>
              </a:rPr>
              <a:t>жағдайлар </a:t>
            </a:r>
            <a:r>
              <a:rPr lang="kk-KZ" altLang="en-US" sz="1200" dirty="0" smtClean="0">
                <a:solidFill>
                  <a:schemeClr val="tx1"/>
                </a:solidFill>
                <a:latin typeface="Times New Roman" pitchFamily="18" charset="0"/>
                <a:cs typeface="Times New Roman" pitchFamily="18" charset="0"/>
                <a:sym typeface="+mn-ea"/>
              </a:rPr>
              <a:t>қала </a:t>
            </a:r>
            <a:r>
              <a:rPr lang="kk-KZ" altLang="en-US" sz="1200" dirty="0">
                <a:solidFill>
                  <a:schemeClr val="tx1"/>
                </a:solidFill>
                <a:latin typeface="Times New Roman" pitchFamily="18" charset="0"/>
                <a:cs typeface="Times New Roman" pitchFamily="18" charset="0"/>
                <a:sym typeface="+mn-ea"/>
              </a:rPr>
              <a:t>атмосферасында ластаушы заттардың </a:t>
            </a:r>
            <a:r>
              <a:rPr lang="kk-KZ" altLang="en-US" sz="1200" dirty="0" smtClean="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өте</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жоғары</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40552137"/>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381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2,4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382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1,3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66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0,1</a:t>
                      </a:r>
                      <a:endParaRPr lang="en-US" sz="1000" b="0" i="0" u="none" strike="noStrike" dirty="0" smtClean="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2500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73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29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11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1,4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15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Рахметова Ж.А./ </a:t>
            </a:r>
            <a:r>
              <a:rPr lang="kk-KZ" altLang="ru-RU" sz="1200" b="1" i="1" dirty="0" smtClean="0">
                <a:solidFill>
                  <a:srgbClr val="000000"/>
                </a:solidFill>
                <a:latin typeface="Times New Roman" panose="02020603050405020304" pitchFamily="18" charset="0"/>
                <a:cs typeface="Times New Roman" panose="02020603050405020304" pitchFamily="18" charset="0"/>
              </a:rPr>
              <a:t>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19149</TotalTime>
  <Words>614</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3521</cp:revision>
  <cp:lastPrinted>2021-07-01T07:38:07Z</cp:lastPrinted>
  <dcterms:created xsi:type="dcterms:W3CDTF">2018-03-27T06:03:00Z</dcterms:created>
  <dcterms:modified xsi:type="dcterms:W3CDTF">2024-03-19T09:42:01Z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