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14" d="100"/>
          <a:sy n="114" d="100"/>
        </p:scale>
        <p:origin x="-3086" y="-15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19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0327524"/>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a:t>
            </a:r>
            <a:r>
              <a:rPr lang="kk-KZ" altLang="ru-RU" sz="1100" b="1" dirty="0">
                <a:solidFill>
                  <a:srgbClr val="000000"/>
                </a:solidFill>
                <a:latin typeface="Times New Roman" pitchFamily="18" charset="0"/>
                <a:cs typeface="Times New Roman" pitchFamily="18" charset="0"/>
              </a:rPr>
              <a:t>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13-15 градус аяз, күндіз 0-2 градус аяз </a:t>
            </a:r>
          </a:p>
          <a:p>
            <a:pPr indent="180975" algn="ctr"/>
            <a:r>
              <a:rPr lang="kk-KZ" altLang="ru-RU" sz="1100" b="1" dirty="0">
                <a:solidFill>
                  <a:srgbClr val="000000"/>
                </a:solidFill>
                <a:latin typeface="Times New Roman" pitchFamily="18" charset="0"/>
                <a:cs typeface="Times New Roman" pitchFamily="18" charset="0"/>
              </a:rPr>
              <a:t>21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a:t>
            </a:r>
            <a:r>
              <a:rPr lang="kk-KZ" altLang="ru-RU" sz="1100" b="1" dirty="0">
                <a:solidFill>
                  <a:srgbClr val="000000"/>
                </a:solidFill>
                <a:latin typeface="Times New Roman" pitchFamily="18" charset="0"/>
                <a:cs typeface="Times New Roman" pitchFamily="18" charset="0"/>
              </a:rPr>
              <a:t> 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20</a:t>
            </a:r>
            <a:r>
              <a:rPr lang="kk-KZ" sz="1200" dirty="0">
                <a:solidFill>
                  <a:schemeClr val="tx1"/>
                </a:solidFill>
                <a:latin typeface="Times New Roman" pitchFamily="18" charset="0"/>
                <a:cs typeface="Times New Roman" pitchFamily="18" charset="0"/>
              </a:rPr>
              <a:t> наурызда</a:t>
            </a:r>
            <a:r>
              <a:rPr lang="kk-KZ" sz="1200" dirty="0">
                <a:solidFill>
                  <a:srgbClr val="000000"/>
                </a:solidFill>
                <a:latin typeface="Times New Roman" pitchFamily="18" charset="0"/>
                <a:cs typeface="Times New Roman" pitchFamily="18" charset="0"/>
              </a:rPr>
              <a:t>, 21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14653</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4400</cp:revision>
  <cp:lastPrinted>2021-07-01T03:56:27Z</cp:lastPrinted>
  <dcterms:created xsi:type="dcterms:W3CDTF">2018-03-27T06:03:00Z</dcterms:created>
  <dcterms:modified xsi:type="dcterms:W3CDTF">2024-03-19T06:17:02Z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