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9" d="100"/>
          <a:sy n="109" d="100"/>
        </p:scale>
        <p:origin x="-2280"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жолдарда көктайғақ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6-8 градус суық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6533331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наурыз, 21 наурыз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17124</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4118</cp:revision>
  <cp:lastPrinted>2021-07-01T07:38:07Z</cp:lastPrinted>
  <dcterms:created xsi:type="dcterms:W3CDTF">2018-03-27T06:03:00Z</dcterms:created>
  <dcterms:modified xsi:type="dcterms:W3CDTF">2024-03-19T07:16:50Z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