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94887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 наурыз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anose="02020603050405020304" pitchFamily="18" charset="0"/>
                <a:ea typeface="Calibri" panose="020F0502020204030204" pitchFamily="34" charset="0"/>
              </a:rPr>
              <a:t>        Бұлтты</a:t>
            </a:r>
            <a:r>
              <a:rPr lang="kk-KZ" sz="1200" dirty="0">
                <a:solidFill>
                  <a:prstClr val="black"/>
                </a:solidFill>
                <a:latin typeface="Times New Roman" pitchFamily="18" charset="0"/>
                <a:cs typeface="Times New Roman" pitchFamily="18" charset="0"/>
              </a:rPr>
              <a:t>, жауын-шашын </a:t>
            </a:r>
            <a:r>
              <a:rPr lang="en-US"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жа</a:t>
            </a:r>
            <a:r>
              <a:rPr lang="kk-KZ" sz="1200" dirty="0">
                <a:solidFill>
                  <a:prstClr val="black"/>
                </a:solidFill>
                <a:latin typeface="Times New Roman" pitchFamily="18" charset="0"/>
                <a:cs typeface="Times New Roman" pitchFamily="18" charset="0"/>
              </a:rPr>
              <a:t>ңбыр, қар</a:t>
            </a:r>
            <a:r>
              <a:rPr lang="ru-RU" sz="1200" dirty="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a:t>
            </a:r>
            <a:r>
              <a:rPr lang="" sz="1200" dirty="0" smtClean="0">
                <a:solidFill>
                  <a:prstClr val="black"/>
                </a:solidFill>
                <a:latin typeface="Times New Roman" pitchFamily="18" charset="0"/>
                <a:cs typeface="Times New Roman" pitchFamily="18" charset="0"/>
              </a:rPr>
              <a:t> аяз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 </a:t>
            </a:r>
            <a:r>
              <a:rPr lang="" sz="1200" dirty="0"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1 </a:t>
            </a:r>
            <a:r>
              <a:rPr lang="kk-KZ" altLang="ru-RU" sz="1200" b="1" dirty="0">
                <a:latin typeface="Times New Roman" pitchFamily="18" charset="0"/>
                <a:cs typeface="Times New Roman"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20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ea typeface="Calibri" panose="020F0502020204030204" pitchFamily="34"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en-US" sz="1200" dirty="0" smtClean="0">
                <a:solidFill>
                  <a:prstClr val="black"/>
                </a:solidFill>
                <a:latin typeface="Times New Roman" pitchFamily="18" charset="0"/>
                <a:cs typeface="Times New Roman" pitchFamily="18" charset="0"/>
              </a:rPr>
              <a:t>(</a:t>
            </a:r>
            <a:r>
              <a:rPr lang="ru-RU" sz="1200" dirty="0" err="1" smtClean="0">
                <a:solidFill>
                  <a:prstClr val="black"/>
                </a:solidFill>
                <a:latin typeface="Times New Roman" pitchFamily="18" charset="0"/>
                <a:cs typeface="Times New Roman" pitchFamily="18" charset="0"/>
              </a:rPr>
              <a:t>жа</a:t>
            </a:r>
            <a:r>
              <a:rPr lang="kk-KZ" sz="1200" dirty="0" smtClean="0">
                <a:solidFill>
                  <a:prstClr val="black"/>
                </a:solidFill>
                <a:latin typeface="Times New Roman" pitchFamily="18" charset="0"/>
                <a:cs typeface="Times New Roman" pitchFamily="18" charset="0"/>
              </a:rPr>
              <a:t>ңбыр, 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аяз </a:t>
            </a:r>
            <a:r>
              <a:rPr lang="kk-KZ" sz="1200" dirty="0" smtClean="0">
                <a:solidFill>
                  <a:prstClr val="black"/>
                </a:solidFill>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11308" y="231963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5890359"/>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18545</TotalTime>
  <Words>575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3323</cp:revision>
  <cp:lastPrinted>2021-07-01T03:56:27Z</cp:lastPrinted>
  <dcterms:created xsi:type="dcterms:W3CDTF">2018-03-27T06:03:00Z</dcterms:created>
  <dcterms:modified xsi:type="dcterms:W3CDTF">2024-03-19T08:12:28Z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