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14269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255445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557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44</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20 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солтүстік-шығыстан соғады, күші 5-10 м/с. Ауа температурасы түнде 8-10 градус аяз, күндіз 0-2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21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20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сол</a:t>
            </a:r>
            <a:r>
              <a:rPr lang="kk-KZ" sz="1100" dirty="0">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6-8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20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21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24836</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4729</cp:revision>
  <cp:lastPrinted>2021-07-01T03:56:27Z</cp:lastPrinted>
  <dcterms:created xsi:type="dcterms:W3CDTF">2018-03-27T06:03:00Z</dcterms:created>
  <dcterms:modified xsi:type="dcterms:W3CDTF">2024-03-19T07:07:25Z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