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741F0518-7EBB-4AC0-8D11-9D5E3DAB4F6C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1898782740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934C83-E37D-40D5-8DDA-74C2C746E5C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C56C9-B333-493D-962F-A80BA6F256F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BD03C2-C424-44EF-981B-DC31192D42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02BD24-8745-4844-A443-83ED97E310D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01520C-1163-4E19-B3C3-FDCA5B573D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6754B3-41C3-42C9-8273-F707976C90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993EE7-2347-4AB8-925C-EB9BD8D66C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2CC7AA-0F4B-4341-966A-23BBAE4C61A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D96CAE-EA19-45EA-AB0E-DC7B115060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C82691-4C3B-40D2-A0A4-F6911FEBC3B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F279FB-92B0-4D46-90D7-0E8FF41FD0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010BE92-A5EF-4E87-8927-67EC219EC6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7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9</a:t>
            </a:r>
            <a:endParaRPr lang="ru-RU" altLang="zh-CN" sz="1600" b="1" i="1" dirty="0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</a:rPr>
              <a:t>19 </a:t>
            </a:r>
            <a:r>
              <a:rPr lang="kk-KZ" altLang="zh-CN" sz="1400" b="1" i="1" dirty="0">
                <a:solidFill>
                  <a:srgbClr val="002060"/>
                </a:solidFill>
              </a:rPr>
              <a:t>марта 2024 года</a:t>
            </a:r>
            <a:endParaRPr lang="zh-CN" sz="1400" b="1" i="1" dirty="0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6175" y="131763"/>
            <a:ext cx="4816475" cy="18774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</a:t>
            </a:r>
            <a:r>
              <a:rPr lang="kk-KZ" sz="1100" b="1" dirty="0">
                <a:solidFill>
                  <a:schemeClr val="tx1"/>
                </a:solidFill>
                <a:cs typeface="Times New Roman" pitchFamily="18" charset="0"/>
              </a:rPr>
              <a:t>9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20 марта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kk-KZ" dirty="0">
                <a:solidFill>
                  <a:schemeClr val="tx1"/>
                </a:solidFill>
              </a:rPr>
              <a:t>П</a:t>
            </a:r>
            <a:r>
              <a:rPr lang="kk-KZ" dirty="0" smtClean="0">
                <a:solidFill>
                  <a:schemeClr val="tx1"/>
                </a:solidFill>
              </a:rPr>
              <a:t>еременная </a:t>
            </a:r>
            <a:r>
              <a:rPr lang="kk-KZ" dirty="0">
                <a:solidFill>
                  <a:schemeClr val="tx1"/>
                </a:solidFill>
              </a:rPr>
              <a:t>облачность, </a:t>
            </a:r>
            <a:r>
              <a:rPr lang="kk-KZ" dirty="0" smtClean="0">
                <a:solidFill>
                  <a:schemeClr val="tx1"/>
                </a:solidFill>
              </a:rPr>
              <a:t>в конце дня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восточный с переходом на западный 3-8, в конце дня порывы 15 </a:t>
            </a:r>
            <a:r>
              <a:rPr lang="ru-RU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5-7,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15-17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</a:t>
            </a:r>
            <a:r>
              <a:rPr lang="kk-KZ" b="1" dirty="0" smtClean="0">
                <a:solidFill>
                  <a:schemeClr val="tx1"/>
                </a:solidFill>
                <a:cs typeface="Times New Roman" pitchFamily="18" charset="0"/>
              </a:rPr>
              <a:t>21</a:t>
            </a:r>
            <a:r>
              <a:rPr lang="ru-RU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марта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марта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kk-KZ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марта</a:t>
            </a:r>
          </a:p>
          <a:p>
            <a:pPr algn="just"/>
            <a:r>
              <a:rPr lang="ru-RU" dirty="0" smtClean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блачно, </a:t>
            </a:r>
            <a:r>
              <a:rPr lang="ru-RU" dirty="0" smtClean="0">
                <a:solidFill>
                  <a:schemeClr val="tx1"/>
                </a:solidFill>
              </a:rPr>
              <a:t>временами дождь. </a:t>
            </a:r>
            <a:r>
              <a:rPr lang="ru-RU" dirty="0">
                <a:solidFill>
                  <a:schemeClr val="tx1"/>
                </a:solidFill>
              </a:rPr>
              <a:t>Ветер </a:t>
            </a:r>
            <a:r>
              <a:rPr lang="ru-RU" dirty="0" smtClean="0">
                <a:solidFill>
                  <a:schemeClr val="tx1"/>
                </a:solidFill>
              </a:rPr>
              <a:t>западный 3-8, временами порывы 15 м/с</a:t>
            </a:r>
            <a:r>
              <a:rPr lang="ru-RU" dirty="0">
                <a:solidFill>
                  <a:schemeClr val="tx1"/>
                </a:solidFill>
              </a:rPr>
              <a:t>. Температура воздуха </a:t>
            </a:r>
            <a:r>
              <a:rPr lang="ru-RU" dirty="0" smtClean="0">
                <a:solidFill>
                  <a:schemeClr val="tx1"/>
                </a:solidFill>
              </a:rPr>
              <a:t>4-6 </a:t>
            </a:r>
            <a:r>
              <a:rPr lang="ru-RU" dirty="0" smtClean="0">
                <a:solidFill>
                  <a:schemeClr val="tx1"/>
                </a:solidFill>
              </a:rPr>
              <a:t>тепла.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6175" y="2060575"/>
            <a:ext cx="4816475" cy="101566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20</a:t>
            </a:r>
            <a:r>
              <a:rPr lang="kk-KZ" altLang="en-US" b="1" dirty="0" smtClean="0">
                <a:solidFill>
                  <a:schemeClr val="tx1"/>
                </a:solidFill>
                <a:sym typeface="+mn-ea"/>
              </a:rPr>
              <a:t> </a:t>
            </a:r>
            <a:r>
              <a:rPr lang="kk-KZ" altLang="en-US" b="1" dirty="0">
                <a:solidFill>
                  <a:schemeClr val="tx1"/>
                </a:solidFill>
                <a:sym typeface="+mn-ea"/>
              </a:rPr>
              <a:t>марта</a:t>
            </a:r>
            <a:r>
              <a:rPr lang="ru-RU" b="1" dirty="0">
                <a:solidFill>
                  <a:schemeClr val="tx1"/>
                </a:solidFill>
              </a:rPr>
              <a:t>,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ночью</a:t>
            </a:r>
            <a:r>
              <a:rPr lang="ru-RU" b="1" dirty="0">
                <a:solidFill>
                  <a:schemeClr val="tx1"/>
                </a:solidFill>
              </a:rPr>
              <a:t> </a:t>
            </a:r>
            <a:r>
              <a:rPr lang="ru-RU" b="1" dirty="0" smtClean="0">
                <a:solidFill>
                  <a:schemeClr val="tx1"/>
                </a:solidFill>
                <a:sym typeface="+mn-ea"/>
              </a:rPr>
              <a:t>21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марта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 algn="just"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 smtClean="0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 dirty="0" smtClean="0">
                <a:solidFill>
                  <a:schemeClr val="tx1"/>
                </a:solidFill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8238" y="3597275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19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марта 2024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74204605"/>
              </p:ext>
            </p:extLst>
          </p:nvPr>
        </p:nvGraphicFramePr>
        <p:xfrm>
          <a:off x="4966353" y="4078522"/>
          <a:ext cx="4684713" cy="2349819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429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00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191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402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7622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7988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952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764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76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427</a:t>
                      </a:r>
                      <a:endParaRPr kumimoji="0" lang="ru-RU" alt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6175" y="3119438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 dirty="0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 dirty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900" b="1" i="1" dirty="0" err="1" smtClean="0">
                <a:solidFill>
                  <a:srgbClr val="000000"/>
                </a:solidFill>
                <a:cs typeface="Times New Roman" pitchFamily="18" charset="0"/>
              </a:rPr>
              <a:t>Кисебаев</a:t>
            </a:r>
            <a:r>
              <a:rPr lang="ru-RU" altLang="ru-RU" sz="900" b="1" i="1" smtClean="0">
                <a:solidFill>
                  <a:srgbClr val="000000"/>
                </a:solidFill>
                <a:cs typeface="Times New Roman" pitchFamily="18" charset="0"/>
              </a:rPr>
              <a:t> Д.К. </a:t>
            </a:r>
            <a:r>
              <a:rPr lang="ru-RU" altLang="ru-RU" sz="1000" b="1" i="1" dirty="0" smtClean="0">
                <a:solidFill>
                  <a:schemeClr val="tx1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Досболова У.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18920</TotalTime>
  <Words>787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4390</cp:revision>
  <cp:lastPrinted>2021-07-01T09:11:30Z</cp:lastPrinted>
  <dcterms:created xsi:type="dcterms:W3CDTF">2018-03-27T06:03:00Z</dcterms:created>
  <dcterms:modified xsi:type="dcterms:W3CDTF">2024-03-19T06:15:28Z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