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514" y="-4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8335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9-14, днем порывы 15-20, временами 23 м/с. Температура воздуха ночью 0-2 мороза, днем 1-3 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660444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18531</TotalTime>
  <Words>552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3406</cp:revision>
  <cp:lastPrinted>2021-07-01T03:56:27Z</cp:lastPrinted>
  <dcterms:created xsi:type="dcterms:W3CDTF">2018-03-27T06:03:00Z</dcterms:created>
  <dcterms:modified xsi:type="dcterms:W3CDTF">2024-03-19T09:54:16Z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