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116818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9009754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557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 осадков. Ночью и утром туман. Ветер северо-восточный 5-10 м/с. Температура воздуха ночью 8-10 мороза, днем 0-2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Ночью и утром туман. северо-восточный 2-7 м/с. Температура воздуха ночью 6-8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24610</TotalTime>
  <Words>632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4354</cp:revision>
  <cp:lastPrinted>2021-07-01T03:56:27Z</cp:lastPrinted>
  <dcterms:created xsi:type="dcterms:W3CDTF">2018-03-27T06:03:00Z</dcterms:created>
  <dcterms:modified xsi:type="dcterms:W3CDTF">2024-03-19T07:10:43Z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