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9211149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77085320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утром и днем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 переходом на юго-западный 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18-20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сильный, 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13512</TotalTime>
  <Words>631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3041</cp:revision>
  <cp:lastPrinted>2021-07-01T03:56:27Z</cp:lastPrinted>
  <dcterms:created xsi:type="dcterms:W3CDTF">2018-03-27T06:03:00Z</dcterms:created>
  <dcterms:modified xsi:type="dcterms:W3CDTF">2024-03-19T07:53:32Z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