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7882074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№7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марта 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5" y="3740842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а 19 марта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осадки (дождь, снег).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</a:p>
          <a:p>
            <a:pPr lvl="0" indent="177800" algn="just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осадки (дождь, снег).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55005" y="2335475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5013793" y="331515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14602500"/>
              </p:ext>
            </p:extLst>
          </p:nvPr>
        </p:nvGraphicFramePr>
        <p:xfrm>
          <a:off x="5019694" y="4253469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496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0,992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Иманғабасова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18888</TotalTime>
  <Words>600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3322</cp:revision>
  <cp:lastPrinted>2021-10-14T11:15:53Z</cp:lastPrinted>
  <dcterms:created xsi:type="dcterms:W3CDTF">2018-03-27T06:03:00Z</dcterms:created>
  <dcterms:modified xsi:type="dcterms:W3CDTF">2024-03-19T08:12:35Z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