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56287330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79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марта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69646" y="293174"/>
            <a:ext cx="461100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марта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марта </a:t>
            </a: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 20 ч 20 марта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с переходом на северо-восточный 5-10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10-12,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0-2 мороза.</a:t>
            </a:r>
          </a:p>
          <a:p>
            <a:pPr lvl="0" algn="just">
              <a:defRPr/>
            </a:pPr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марта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20 марта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5-10 м/с.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13-15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19 марта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7813606"/>
              </p:ext>
            </p:extLst>
          </p:nvPr>
        </p:nvGraphicFramePr>
        <p:xfrm>
          <a:off x="5030050" y="4288930"/>
          <a:ext cx="4691064" cy="199441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3147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49197" y="2422308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20, ночью 21 марта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Лемешко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21629</TotalTime>
  <Words>587</Words>
  <Application>Microsoft Office PowerPoint</Application>
  <PresentationFormat>Лист A4 (210x297 мм)</PresentationFormat>
  <Paragraphs>101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3654</cp:revision>
  <cp:lastPrinted>2021-07-01T03:56:27Z</cp:lastPrinted>
  <dcterms:created xsi:type="dcterms:W3CDTF">2018-03-27T06:03:00Z</dcterms:created>
  <dcterms:modified xsi:type="dcterms:W3CDTF">2024-03-19T09:41:18Z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