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5179" autoAdjust="0"/>
  </p:normalViewPr>
  <p:slideViewPr>
    <p:cSldViewPr showGuides="1">
      <p:cViewPr>
        <p:scale>
          <a:sx n="100" d="100"/>
          <a:sy n="100" d="100"/>
        </p:scale>
        <p:origin x="-2574" y="-48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осадков, ночью на дорогах гололедица.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6-8 мороза.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1760563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0,662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4311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марта, ночью 21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):Нуршина А.Ж../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35119</TotalTime>
  <Words>599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4213</cp:revision>
  <cp:lastPrinted>2021-02-03T11:37:00Z</cp:lastPrinted>
  <dcterms:created xsi:type="dcterms:W3CDTF">2018-03-27T06:03:00Z</dcterms:created>
  <dcterms:modified xsi:type="dcterms:W3CDTF">2024-03-19T07:14:30Z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