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7" d="100"/>
          <a:sy n="107" d="100"/>
        </p:scale>
        <p:origin x="-2664" y="-132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марта, ночью 21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0331295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1514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20 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северо-западный 9-14 м/с. Температура воздуха ночью 13-15 мороза, днем 0-2 мороза.</a:t>
            </a: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21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20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 по 08 ч. 21 марта 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15850</TotalTime>
  <Words>632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4595</cp:revision>
  <cp:lastPrinted>2021-07-01T03:56:27Z</cp:lastPrinted>
  <dcterms:created xsi:type="dcterms:W3CDTF">2018-03-27T06:03:00Z</dcterms:created>
  <dcterms:modified xsi:type="dcterms:W3CDTF">2024-03-19T06:17:06Z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