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58" y="-47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2881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севере-восточный 9-14 м/с. Температура воздуха ночью 0-2 мороза, днем 1-3 тепла.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Ветер северо-восточный 9-14  м/с. Температура воздуха ночью 8-10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73796"/>
              </p:ext>
            </p:extLst>
          </p:nvPr>
        </p:nvGraphicFramePr>
        <p:xfrm>
          <a:off x="4953000" y="4149080"/>
          <a:ext cx="4643470" cy="2224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 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17983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3400</cp:revision>
  <cp:lastPrinted>2021-07-01T03:56:27Z</cp:lastPrinted>
  <dcterms:created xsi:type="dcterms:W3CDTF">2018-03-27T06:03:00Z</dcterms:created>
  <dcterms:modified xsi:type="dcterms:W3CDTF">2024-03-19T09:55:59Z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