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095340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20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марта по 20 ч. 20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Ночью и утром туман. Ветер 3-8 м/с. Температура воздуха ночью 8-10 мороза, днем 0-2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20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2928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18915</TotalTime>
  <Words>612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3107</cp:revision>
  <cp:lastPrinted>2021-07-01T03:56:27Z</cp:lastPrinted>
  <dcterms:created xsi:type="dcterms:W3CDTF">2018-03-27T06:03:00Z</dcterms:created>
  <dcterms:modified xsi:type="dcterms:W3CDTF">2024-03-19T06:35:25Z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