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21" d="100"/>
          <a:sy n="121" d="100"/>
        </p:scale>
        <p:origin x="1814" y="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8955310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№7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марта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0433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9-14. Температура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воздуха ночью 0-2 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г</a:t>
            </a:r>
          </a:p>
          <a:p>
            <a:pPr lvl="0"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2024 г.</a:t>
            </a:r>
            <a:endParaRPr lang="kk-KZ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осадки (дождь, снег), гололед. Ветер северо-восточный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марта 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1232837"/>
              </p:ext>
            </p:extLst>
          </p:nvPr>
        </p:nvGraphicFramePr>
        <p:xfrm>
          <a:off x="5003168" y="4005064"/>
          <a:ext cx="4716137" cy="135347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18462</TotalTime>
  <Words>597</Words>
  <Application>Microsoft Office PowerPoint</Application>
  <PresentationFormat>Лист A4 (210x297 мм)</PresentationFormat>
  <Paragraphs>88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3403</cp:revision>
  <cp:lastPrinted>2021-07-01T03:56:27Z</cp:lastPrinted>
  <dcterms:created xsi:type="dcterms:W3CDTF">2018-03-27T06:03:00Z</dcterms:created>
  <dcterms:modified xsi:type="dcterms:W3CDTF">2024-03-19T09:53:36Z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