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84" y="6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58131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03546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19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сильный дождь.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 северо-восточный 9-14 м/с. Температура воздуха ночью 3-5, днем 7-9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временами дождь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северо-западный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25068</TotalTime>
  <Words>540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3237</cp:revision>
  <cp:lastPrinted>2021-10-15T03:50:29Z</cp:lastPrinted>
  <dcterms:created xsi:type="dcterms:W3CDTF">2018-03-27T06:03:00Z</dcterms:created>
  <dcterms:modified xsi:type="dcterms:W3CDTF">2024-03-19T06:55:03Z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