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4" d="100"/>
          <a:sy n="94" d="100"/>
        </p:scale>
        <p:origin x="-58" y="-6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014265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севере-восточный 9-14 м/с. Температура воздуха ночью 0-2 мороза, днем 1-3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осадки (дождь, снег),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северо-восточный 9-14 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7697" y="2228764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623211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19259</TotalTime>
  <Words>656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3476</cp:revision>
  <cp:lastPrinted>2021-07-01T03:56:27Z</cp:lastPrinted>
  <dcterms:created xsi:type="dcterms:W3CDTF">2018-03-27T06:03:00Z</dcterms:created>
  <dcterms:modified xsi:type="dcterms:W3CDTF">2024-03-19T09:55:18Z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