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9247159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5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и утром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небольшие осадки (снег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дождь)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гололед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северо-западный 7-12 м/с. Температура воздуха ночью 7-9 мороза, днем 1 мороза-1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5-10 м/с. Температура воздуха 10-12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03526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марта, ночью 21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30112</TotalTime>
  <Words>666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4986</cp:revision>
  <cp:lastPrinted>2021-11-30T05:55:24Z</cp:lastPrinted>
  <dcterms:created xsi:type="dcterms:W3CDTF">2018-03-27T06:03:00Z</dcterms:created>
  <dcterms:modified xsi:type="dcterms:W3CDTF">2024-03-19T07:47:14Z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