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444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457466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марта 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20 марта 202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ки (дождь, снег).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го-западный с переходом на северо-западный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мороза-1° тепла,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2024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марта до 08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блачно,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северо-западный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74969" y="213443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743" y="309759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0286116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1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5169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1,034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0,498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1,375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ғабасова А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22639</TotalTime>
  <Words>672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3592</cp:revision>
  <cp:lastPrinted>2021-10-18T15:52:53Z</cp:lastPrinted>
  <dcterms:created xsi:type="dcterms:W3CDTF">2018-03-27T06:03:00Z</dcterms:created>
  <dcterms:modified xsi:type="dcterms:W3CDTF">2024-03-19T08:00:32Z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