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075845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98596638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3395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жауын </a:t>
            </a:r>
            <a:r>
              <a:rPr lang="kk-KZ" sz="1200" kern="1400" dirty="0" smtClean="0">
                <a:solidFill>
                  <a:srgbClr val="000000"/>
                </a:solidFill>
                <a:latin typeface="Times New Roman"/>
                <a:ea typeface="Times New Roman"/>
              </a:rPr>
              <a:t>шашынсыз. </a:t>
            </a:r>
            <a:r>
              <a:rPr lang="kk-KZ" sz="1200" kern="1400" dirty="0">
                <a:solidFill>
                  <a:srgbClr val="000000"/>
                </a:solidFill>
                <a:latin typeface="Times New Roman"/>
                <a:ea typeface="Times New Roman"/>
              </a:rPr>
              <a:t>Түнде және таңертең тұман. </a:t>
            </a:r>
            <a:r>
              <a:rPr lang="kk-KZ" sz="1200" kern="1400" dirty="0" smtClean="0">
                <a:solidFill>
                  <a:srgbClr val="000000"/>
                </a:solidFill>
                <a:latin typeface="Times New Roman"/>
                <a:ea typeface="Times New Roman"/>
              </a:rPr>
              <a:t>Оңтүстік-батыстан солтүстік-шығысқа ауысып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1-6 </a:t>
            </a:r>
            <a:r>
              <a:rPr lang="kk-KZ" sz="1200" kern="1400" dirty="0">
                <a:solidFill>
                  <a:srgbClr val="000000"/>
                </a:solidFill>
                <a:latin typeface="Times New Roman"/>
                <a:ea typeface="Times New Roman"/>
              </a:rPr>
              <a:t>м/с. Ауа температурасы түнде 0-2, күндіз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a:t>
            </a:r>
            <a:r>
              <a:rPr lang="kk-KZ" altLang="ru-RU" sz="1200" dirty="0" smtClean="0">
                <a:solidFill>
                  <a:srgbClr val="000000"/>
                </a:solidFill>
                <a:latin typeface="Times New Roman" pitchFamily="18" charset="0"/>
                <a:cs typeface="Times New Roman" pitchFamily="18" charset="0"/>
              </a:rPr>
              <a:t> Солтүстік-шығыстан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0-2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19 </a:t>
            </a:r>
            <a:r>
              <a:rPr lang="ru-RU" sz="1200" b="1" dirty="0" err="1" smtClean="0">
                <a:solidFill>
                  <a:schemeClr val="tx1"/>
                </a:solidFill>
                <a:latin typeface="Times New Roman" panose="02020603050405020304" pitchFamily="18" charset="0"/>
                <a:cs typeface="Times New Roman" panose="02020603050405020304" pitchFamily="18" charset="0"/>
              </a:rPr>
              <a:t>наурыз</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К.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19901</TotalTime>
  <Words>582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3513</cp:revision>
  <cp:lastPrinted>2023-02-06T06:57:51Z</cp:lastPrinted>
  <dcterms:created xsi:type="dcterms:W3CDTF">2018-03-27T06:03:00Z</dcterms:created>
  <dcterms:modified xsi:type="dcterms:W3CDTF">2024-03-18T07:17:20Z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