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5" d="100"/>
          <a:sy n="125" d="100"/>
        </p:scale>
        <p:origin x="-1723" y="3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753823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000" dirty="0" err="1">
                <a:latin typeface="Times New Roman" pitchFamily="18" charset="0"/>
                <a:cs typeface="Times New Roman" pitchFamily="18" charset="0"/>
              </a:rPr>
              <a:t>Көшпелі</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бұлтты</a:t>
            </a:r>
            <a:r>
              <a:rPr lang="ru-RU"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күндіз</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аздаған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жаңбыр</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қар</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Оңтүстік-батыстан</a:t>
            </a:r>
            <a:r>
              <a:rPr lang="ru-RU" sz="1000" dirty="0" smtClean="0">
                <a:latin typeface="Times New Roman" pitchFamily="18" charset="0"/>
                <a:cs typeface="Times New Roman" pitchFamily="18" charset="0"/>
              </a:rPr>
              <a:t> </a:t>
            </a:r>
            <a:r>
              <a:rPr lang="ru-RU" sz="1000" dirty="0" err="1">
                <a:latin typeface="Times New Roman" pitchFamily="18" charset="0"/>
                <a:cs typeface="Times New Roman" pitchFamily="18" charset="0"/>
              </a:rPr>
              <a:t>жел</a:t>
            </a:r>
            <a:r>
              <a:rPr lang="ru-RU"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соғады</a:t>
            </a:r>
            <a:r>
              <a:rPr lang="ru-RU" sz="1000" dirty="0" smtClean="0">
                <a:latin typeface="Times New Roman" pitchFamily="18" charset="0"/>
                <a:cs typeface="Times New Roman" pitchFamily="18" charset="0"/>
              </a:rPr>
              <a:t> 9-14 м/с. </a:t>
            </a:r>
            <a:r>
              <a:rPr lang="ru-RU" sz="1000" dirty="0" err="1" smtClean="0">
                <a:latin typeface="Times New Roman" pitchFamily="18" charset="0"/>
                <a:cs typeface="Times New Roman" pitchFamily="18" charset="0"/>
              </a:rPr>
              <a:t>Ауа</a:t>
            </a:r>
            <a:r>
              <a:rPr lang="ru-RU" sz="1000" dirty="0" smtClean="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түнде</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3-5 </a:t>
            </a:r>
            <a:r>
              <a:rPr lang="ru-RU" sz="1000" dirty="0">
                <a:latin typeface="Times New Roman" pitchFamily="18" charset="0"/>
                <a:cs typeface="Times New Roman" pitchFamily="18" charset="0"/>
              </a:rPr>
              <a:t>градус </a:t>
            </a:r>
            <a:r>
              <a:rPr lang="ru-RU" sz="1000" dirty="0" err="1">
                <a:latin typeface="Times New Roman" pitchFamily="18" charset="0"/>
                <a:cs typeface="Times New Roman" pitchFamily="18" charset="0"/>
              </a:rPr>
              <a:t>аяз</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күндіз</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1-3 </a:t>
            </a:r>
            <a:r>
              <a:rPr lang="ru-RU" sz="1000" dirty="0">
                <a:latin typeface="Times New Roman" pitchFamily="18" charset="0"/>
                <a:cs typeface="Times New Roman" pitchFamily="18" charset="0"/>
              </a:rPr>
              <a:t>градус </a:t>
            </a:r>
            <a:r>
              <a:rPr lang="ru-RU" sz="1000" dirty="0" err="1">
                <a:latin typeface="Times New Roman" pitchFamily="18" charset="0"/>
                <a:cs typeface="Times New Roman" pitchFamily="18" charset="0"/>
              </a:rPr>
              <a:t>жылы</a:t>
            </a:r>
            <a:r>
              <a:rPr lang="ru-RU" sz="10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000" dirty="0" err="1">
                <a:latin typeface="Times New Roman" pitchFamily="18" charset="0"/>
                <a:cs typeface="Times New Roman" pitchFamily="18" charset="0"/>
              </a:rPr>
              <a:t>Көшпелі</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бұлтты</a:t>
            </a:r>
            <a:r>
              <a:rPr lang="ru-RU"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жаңбыр</a:t>
            </a:r>
            <a:r>
              <a:rPr lang="ru-RU"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қар</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жаяу</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бұрқасын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көктайғақ</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Солтүстік</a:t>
            </a:r>
            <a:r>
              <a:rPr lang="ru-RU" sz="1000" dirty="0" smtClean="0">
                <a:latin typeface="Times New Roman" pitchFamily="18" charset="0"/>
                <a:cs typeface="Times New Roman" pitchFamily="18" charset="0"/>
              </a:rPr>
              <a:t>–</a:t>
            </a:r>
            <a:r>
              <a:rPr lang="ru-RU" sz="1000" dirty="0" err="1" smtClean="0">
                <a:latin typeface="Times New Roman" pitchFamily="18" charset="0"/>
                <a:cs typeface="Times New Roman" pitchFamily="18" charset="0"/>
              </a:rPr>
              <a:t>шығыстан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жел</a:t>
            </a:r>
            <a:r>
              <a:rPr lang="ru-RU" sz="1000" dirty="0" smtClean="0">
                <a:latin typeface="Times New Roman" pitchFamily="18" charset="0"/>
                <a:cs typeface="Times New Roman" pitchFamily="18" charset="0"/>
              </a:rPr>
              <a:t> </a:t>
            </a:r>
            <a:r>
              <a:rPr lang="ru-RU" sz="1000" dirty="0" err="1">
                <a:latin typeface="Times New Roman" pitchFamily="18" charset="0"/>
                <a:cs typeface="Times New Roman" pitchFamily="18" charset="0"/>
              </a:rPr>
              <a:t>соғады</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күші</a:t>
            </a:r>
            <a:r>
              <a:rPr lang="ru-RU" sz="1000" dirty="0">
                <a:latin typeface="Times New Roman" pitchFamily="18" charset="0"/>
                <a:cs typeface="Times New Roman" pitchFamily="18" charset="0"/>
              </a:rPr>
              <a:t>  9-14 м/с.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түнде</a:t>
            </a:r>
            <a:r>
              <a:rPr lang="ru-RU" sz="1000" dirty="0" smtClean="0">
                <a:latin typeface="Times New Roman" pitchFamily="18" charset="0"/>
                <a:cs typeface="Times New Roman" pitchFamily="18" charset="0"/>
              </a:rPr>
              <a:t> 1 градус аяз-1 градус </a:t>
            </a:r>
            <a:r>
              <a:rPr lang="ru-RU" sz="1000" dirty="0" err="1" smtClean="0">
                <a:latin typeface="Times New Roman" pitchFamily="18" charset="0"/>
                <a:cs typeface="Times New Roman" pitchFamily="18" charset="0"/>
              </a:rPr>
              <a:t>жылы</a:t>
            </a:r>
            <a:r>
              <a:rPr lang="ru-RU" sz="1000">
                <a:latin typeface="Times New Roman" pitchFamily="18" charset="0"/>
                <a:cs typeface="Times New Roman" pitchFamily="18" charset="0"/>
              </a:rPr>
              <a:t>.</a:t>
            </a:r>
            <a:endParaRPr lang="ru-RU" sz="10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өте</a:t>
            </a:r>
            <a:r>
              <a:rPr lang="ru-RU" sz="1200" b="1" dirty="0" smtClean="0">
                <a:solidFill>
                  <a:srgbClr val="000000"/>
                </a:solidFill>
                <a:latin typeface="Times New Roman" panose="02020603050405020304" pitchFamily="18" charset="0"/>
              </a:rPr>
              <a:t> </a:t>
            </a:r>
            <a:r>
              <a:rPr lang="ru-RU" sz="1200" b="1" dirty="0" err="1" smtClean="0">
                <a:solidFill>
                  <a:srgbClr val="000000"/>
                </a:solidFill>
                <a:latin typeface="Times New Roman" panose="02020603050405020304" pitchFamily="18" charset="0"/>
              </a:rPr>
              <a:t>жоғары</a:t>
            </a:r>
            <a:r>
              <a:rPr lang="ru-RU" sz="1200" b="1"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5794217"/>
              </p:ext>
            </p:extLst>
          </p:nvPr>
        </p:nvGraphicFramePr>
        <p:xfrm>
          <a:off x="4923876" y="3809960"/>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18017</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3454</cp:revision>
  <cp:lastPrinted>2021-07-01T03:56:27Z</cp:lastPrinted>
  <dcterms:created xsi:type="dcterms:W3CDTF">2018-03-27T06:03:00Z</dcterms:created>
  <dcterms:modified xsi:type="dcterms:W3CDTF">2024-03-18T10:58:24Z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