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1" d="100"/>
          <a:sy n="121" d="100"/>
        </p:scale>
        <p:origin x="-1853" y="1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05440" y="13006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284612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1</a:t>
            </a: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аздаған жауын-шашын.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аяз, </a:t>
            </a:r>
            <a:r>
              <a:rPr lang="kk-KZ" sz="1200" dirty="0" smtClean="0">
                <a:latin typeface="Times New Roman" pitchFamily="18" charset="0"/>
                <a:cs typeface="Times New Roman" pitchFamily="18" charset="0"/>
              </a:rPr>
              <a:t>күндіз 5-7  градус  жылы.</a:t>
            </a:r>
            <a:endParaRPr lang="kk-KZ"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18670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Жайнакова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З.Ж./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18457</TotalTime>
  <Words>550</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3445</cp:revision>
  <cp:lastPrinted>2021-07-01T07:38:07Z</cp:lastPrinted>
  <dcterms:created xsi:type="dcterms:W3CDTF">2018-03-27T06:03:00Z</dcterms:created>
  <dcterms:modified xsi:type="dcterms:W3CDTF">2024-03-18T11:06:56Z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