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6600949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18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9817407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18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19 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түнде жаңбыр жауады.  Оңтүстік-шығыстан  жел соғады, күші 5-10 м/с. Ауа температурасы түнде 5-7, күндіз 18-20 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19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err="1"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13670</TotalTime>
  <Words>582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3170</cp:revision>
  <cp:lastPrinted>2021-07-01T03:56:27Z</cp:lastPrinted>
  <dcterms:created xsi:type="dcterms:W3CDTF">2018-03-27T06:03:00Z</dcterms:created>
  <dcterms:modified xsi:type="dcterms:W3CDTF">2024-03-18T07:33:09Z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