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9" d="100"/>
          <a:sy n="109" d="100"/>
        </p:scale>
        <p:origin x="-2280"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тұман түседі.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a:t>
            </a:r>
            <a:r>
              <a:rPr lang="kk-KZ" sz="1200" dirty="0" smtClean="0">
                <a:latin typeface="Times New Roman" pitchFamily="18" charset="0"/>
                <a:cs typeface="Times New Roman" pitchFamily="18" charset="0"/>
              </a:rPr>
              <a:t>бағыты оңтүстік-батыстан солтүстік-</a:t>
            </a:r>
            <a:r>
              <a:rPr lang="kk-KZ" sz="1200" dirty="0" smtClean="0">
                <a:latin typeface="Times New Roman" pitchFamily="18" charset="0"/>
                <a:cs typeface="Times New Roman" pitchFamily="18" charset="0"/>
              </a:rPr>
              <a:t>шығысқа ауысады</a:t>
            </a:r>
            <a:r>
              <a:rPr lang="kk-KZ" sz="1200" dirty="0" smtClean="0">
                <a:latin typeface="Times New Roman" pitchFamily="18" charset="0"/>
                <a:cs typeface="Times New Roman" pitchFamily="18" charset="0"/>
              </a:rPr>
              <a:t>, күші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1338512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 күндіз, 20 наурыз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17122</TotalTime>
  <Words>543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4115</cp:revision>
  <cp:lastPrinted>2021-07-01T07:38:07Z</cp:lastPrinted>
  <dcterms:created xsi:type="dcterms:W3CDTF">2018-03-27T06:03:00Z</dcterms:created>
  <dcterms:modified xsi:type="dcterms:W3CDTF">2024-03-18T07:28:08Z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