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7921343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78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a:solidFill>
                            <a:srgbClr val="002060"/>
                          </a:solidFill>
                          <a:latin typeface="Times New Roman" panose="02020603050405020304" pitchFamily="18" charset="0"/>
                          <a:cs typeface="Times New Roman" panose="02020603050405020304" pitchFamily="18" charset="0"/>
                        </a:rPr>
                        <a:t>наурыз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05071933"/>
              </p:ext>
            </p:extLst>
          </p:nvPr>
        </p:nvGraphicFramePr>
        <p:xfrm>
          <a:off x="5096232" y="6426875"/>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94917758"/>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494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46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7</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23138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19 </a:t>
            </a:r>
            <a:r>
              <a:rPr lang="kk-KZ" altLang="ru-RU" sz="1200" b="1" dirty="0">
                <a:latin typeface="Times New Roman" panose="02020603050405020304" pitchFamily="18" charset="0"/>
                <a:cs typeface="Times New Roman" panose="02020603050405020304" pitchFamily="18" charset="0"/>
              </a:rPr>
              <a:t>наурызға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19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наурызға</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latin typeface="Times New Roman" panose="02020603050405020304" pitchFamily="18" charset="0"/>
                <a:cs typeface="Times New Roman" panose="02020603050405020304" pitchFamily="18" charset="0"/>
              </a:rPr>
              <a:t>Көшпелі 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жауын-шашынсыз. Жел солтүстік-батыстан, солтүстіктен </a:t>
            </a:r>
            <a:r>
              <a:rPr lang="kk-KZ" sz="1100" dirty="0">
                <a:latin typeface="Times New Roman" panose="02020603050405020304" pitchFamily="18" charset="0"/>
                <a:ea typeface="Calibri" panose="020F0502020204030204" pitchFamily="34" charset="0"/>
                <a:cs typeface="Times New Roman" panose="02020603050405020304" pitchFamily="18" charset="0"/>
              </a:rPr>
              <a:t>соғады, күші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5-10</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 </a:t>
            </a:r>
            <a:r>
              <a:rPr lang="kk-KZ" sz="1100" dirty="0">
                <a:latin typeface="Times New Roman" panose="02020603050405020304" pitchFamily="18" charset="0"/>
                <a:ea typeface="Calibri" panose="020F0502020204030204" pitchFamily="34" charset="0"/>
                <a:cs typeface="Times New Roman" panose="02020603050405020304" pitchFamily="18" charset="0"/>
              </a:rPr>
              <a:t>м/с. Ауа температурасы 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7-9 </a:t>
            </a:r>
            <a:r>
              <a:rPr lang="kk-KZ" sz="1100" dirty="0">
                <a:latin typeface="Times New Roman" panose="02020603050405020304" pitchFamily="18" charset="0"/>
                <a:ea typeface="Calibri" panose="020F0502020204030204" pitchFamily="34" charset="0"/>
                <a:cs typeface="Times New Roman" panose="02020603050405020304" pitchFamily="18" charset="0"/>
              </a:rPr>
              <a:t>градус аяз, күндіз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0-2</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 </a:t>
            </a:r>
            <a:r>
              <a:rPr lang="kk-KZ" sz="1100" dirty="0">
                <a:latin typeface="Times New Roman" panose="02020603050405020304" pitchFamily="18" charset="0"/>
                <a:ea typeface="Calibri" panose="020F0502020204030204" pitchFamily="34" charset="0"/>
                <a:cs typeface="Times New Roman" panose="02020603050405020304" pitchFamily="18" charset="0"/>
              </a:rPr>
              <a:t>градус жылы.</a:t>
            </a:r>
          </a:p>
          <a:p>
            <a:pPr lvl="0" indent="144000" algn="ctr"/>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20</a:t>
            </a:r>
            <a:r>
              <a:rPr lang="ru-RU" sz="1200" b="1" dirty="0" smtClean="0">
                <a:solidFill>
                  <a:srgbClr val="000000"/>
                </a:solidFill>
                <a:latin typeface="Times New Roman" pitchFamily="18" charset="0"/>
                <a:cs typeface="Times New Roman" pitchFamily="18" charset="0"/>
                <a:sym typeface="+mn-ea"/>
              </a:rPr>
              <a:t> </a:t>
            </a:r>
            <a:r>
              <a:rPr lang="ru-RU" sz="1200" b="1" dirty="0" err="1">
                <a:solidFill>
                  <a:srgbClr val="000000"/>
                </a:solidFill>
                <a:latin typeface="Times New Roman" pitchFamily="18" charset="0"/>
                <a:cs typeface="Times New Roman" pitchFamily="18" charset="0"/>
                <a:sym typeface="+mn-ea"/>
              </a:rPr>
              <a:t>наурыз</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19 </a:t>
            </a:r>
            <a:r>
              <a:rPr lang="kk-KZ" sz="1200" b="1" dirty="0">
                <a:solidFill>
                  <a:srgbClr val="000000"/>
                </a:solidFill>
                <a:latin typeface="Times New Roman" panose="02020603050405020304" pitchFamily="18" charset="0"/>
                <a:cs typeface="Times New Roman" panose="02020603050405020304" pitchFamily="18" charset="0"/>
                <a:sym typeface="+mn-ea"/>
              </a:rPr>
              <a:t>наурыз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20</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түстік-шығыстан</a:t>
            </a:r>
            <a:r>
              <a:rPr lang="kk-KZ" sz="1100" dirty="0" smtClean="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7-12 </a:t>
            </a:r>
            <a:r>
              <a:rPr lang="kk-KZ" sz="1100" dirty="0">
                <a:latin typeface="Times New Roman" panose="02020603050405020304" pitchFamily="18" charset="0"/>
                <a:cs typeface="Times New Roman" panose="02020603050405020304"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8-10</a:t>
            </a:r>
            <a:r>
              <a:rPr lang="ru-RU" sz="1100" dirty="0" smtClean="0">
                <a:latin typeface="Times New Roman" pitchFamily="18" charset="0"/>
                <a:cs typeface="Times New Roman" pitchFamily="18" charset="0"/>
              </a:rPr>
              <a:t>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99072" y="2400109"/>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19 </a:t>
            </a:r>
            <a:r>
              <a:rPr lang="ru-RU" sz="1100" b="1" dirty="0" err="1">
                <a:solidFill>
                  <a:schemeClr val="tx1"/>
                </a:solidFill>
                <a:latin typeface="Times New Roman" panose="02020603050405020304" pitchFamily="18" charset="0"/>
                <a:cs typeface="Times New Roman" panose="02020603050405020304" pitchFamily="18" charset="0"/>
              </a:rPr>
              <a:t>наурыз</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20</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наурыз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ru-RU" altLang="ru-RU" sz="1200" b="1" i="1" smtClean="0">
                <a:solidFill>
                  <a:srgbClr val="000000"/>
                </a:solidFill>
                <a:latin typeface="Times New Roman" panose="02020603050405020304" pitchFamily="18" charset="0"/>
                <a:cs typeface="Times New Roman" panose="02020603050405020304" pitchFamily="18" charset="0"/>
              </a:rPr>
              <a:t>./Козлова 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24833</TotalTime>
  <Words>564</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4723</cp:revision>
  <cp:lastPrinted>2021-07-01T03:56:27Z</cp:lastPrinted>
  <dcterms:created xsi:type="dcterms:W3CDTF">2018-03-27T06:03:00Z</dcterms:created>
  <dcterms:modified xsi:type="dcterms:W3CDTF">2024-03-18T07:02:26Z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