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85362654"/>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78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44855"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18 </a:t>
            </a:r>
            <a:r>
              <a:rPr lang="kk-KZ" altLang="ru-RU" sz="1200" b="1" dirty="0" smtClean="0">
                <a:solidFill>
                  <a:prstClr val="black"/>
                </a:solidFill>
                <a:latin typeface="Times New Roman" panose="02020603050405020304" pitchFamily="18" charset="0"/>
                <a:cs typeface="Times New Roman" panose="02020603050405020304" pitchFamily="18" charset="0"/>
              </a:rPr>
              <a:t>наурыз 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 </a:t>
            </a:r>
            <a:r>
              <a:rPr lang="kk-KZ" altLang="ru-RU" sz="1200" b="1" dirty="0">
                <a:solidFill>
                  <a:prstClr val="black"/>
                </a:solidFill>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a:t>
            </a:r>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Солтүстік-батыстан</a:t>
            </a:r>
            <a:r>
              <a:rPr lang="kk-KZ" sz="1200" kern="1400" dirty="0" smtClean="0">
                <a:solidFill>
                  <a:srgbClr val="000000"/>
                </a:solidFill>
                <a:latin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жел </a:t>
            </a:r>
            <a:r>
              <a:rPr lang="kk-KZ" sz="1200" kern="1400" dirty="0">
                <a:solidFill>
                  <a:srgbClr val="000000"/>
                </a:solidFill>
                <a:latin typeface="Times New Roman" panose="02020603050405020304" pitchFamily="18" charset="0"/>
                <a:ea typeface="Times New Roman" panose="02020603050405020304" pitchFamily="18" charset="0"/>
              </a:rPr>
              <a:t>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9-14 </a:t>
            </a:r>
            <a:r>
              <a:rPr lang="kk-KZ" sz="1200" kern="1400" dirty="0" smtClean="0">
                <a:solidFill>
                  <a:srgbClr val="000000"/>
                </a:solidFill>
                <a:latin typeface="Times New Roman" panose="02020603050405020304" pitchFamily="18" charset="0"/>
                <a:ea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0-2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наурыз</a:t>
            </a:r>
            <a:endParaRPr lang="kk-KZ"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жауын-шышынсыз. </a:t>
            </a:r>
            <a:r>
              <a:rPr lang="kk-KZ" sz="1200" dirty="0" smtClean="0">
                <a:solidFill>
                  <a:prstClr val="black"/>
                </a:solidFill>
                <a:latin typeface="Times New Roman" panose="02020603050405020304" pitchFamily="18" charset="0"/>
                <a:cs typeface="Times New Roman" panose="02020603050405020304" pitchFamily="18" charset="0"/>
              </a:rPr>
              <a:t>Солтүстік-батыстан</a:t>
            </a:r>
            <a:r>
              <a:rPr lang="kk-KZ" sz="1200" kern="1400" dirty="0" smtClean="0">
                <a:solidFill>
                  <a:srgbClr val="000000"/>
                </a:solidFill>
                <a:latin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5-10 </a:t>
            </a:r>
            <a:r>
              <a:rPr lang="kk-KZ" sz="1200" kern="1400" dirty="0">
                <a:solidFill>
                  <a:srgbClr val="000000"/>
                </a:solidFill>
                <a:latin typeface="Times New Roman" panose="02020603050405020304" pitchFamily="18" charset="0"/>
                <a:ea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12-14</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69474757"/>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1634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777" y="3356992"/>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28943" y="2451448"/>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19490</TotalTime>
  <Words>569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3665</cp:revision>
  <cp:lastPrinted>2021-07-01T07:38:07Z</cp:lastPrinted>
  <dcterms:created xsi:type="dcterms:W3CDTF">2018-03-27T06:03:00Z</dcterms:created>
  <dcterms:modified xsi:type="dcterms:W3CDTF">2024-03-18T07:46:31Z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