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364473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Оңтүстік-шығыстан</a:t>
            </a:r>
            <a:r>
              <a:rPr lang="kk-KZ" sz="1200" kern="1400" dirty="0" smtClean="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a:t>
            </a:r>
            <a:r>
              <a:rPr lang="ru-RU"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2953922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19487</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3663</cp:revision>
  <cp:lastPrinted>2021-07-01T07:38:07Z</cp:lastPrinted>
  <dcterms:created xsi:type="dcterms:W3CDTF">2018-03-27T06:03:00Z</dcterms:created>
  <dcterms:modified xsi:type="dcterms:W3CDTF">2024-03-17T07:35:24Z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