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44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94823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наурыз сағ. </a:t>
            </a:r>
            <a:r>
              <a:rPr lang="ru-RU" altLang="ru-RU" sz="1200" b="1" dirty="0" smtClean="0">
                <a:latin typeface="Times New Roman" panose="02020603050405020304" pitchFamily="18" charset="0"/>
                <a:cs typeface="Times New Roman" panose="02020603050405020304" pitchFamily="18" charset="0"/>
              </a:rPr>
              <a:t>20-дан 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anose="02020603050405020304" pitchFamily="18" charset="0"/>
                <a:ea typeface="Calibri" panose="020F0502020204030204" pitchFamily="34" charset="0"/>
              </a:rPr>
              <a:t>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3</a:t>
            </a:r>
            <a:r>
              <a:rPr lang=""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1</a:t>
            </a:r>
            <a:r>
              <a:rPr lang="kk-KZ" sz="1200" b="1" dirty="0">
                <a:latin typeface="Times New Roman" panose="02020603050405020304" pitchFamily="18" charset="0"/>
                <a:cs typeface="Times New Roman" panose="02020603050405020304" pitchFamily="18" charset="0"/>
              </a:rPr>
              <a:t>9</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5122" y="22395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8730" y="31873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6439427"/>
              </p:ext>
            </p:extLst>
          </p:nvPr>
        </p:nvGraphicFramePr>
        <p:xfrm>
          <a:off x="4996285" y="4149080"/>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739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21133</TotalTime>
  <Words>627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3511</cp:revision>
  <cp:lastPrinted>2021-07-01T03:56:27Z</cp:lastPrinted>
  <dcterms:created xsi:type="dcterms:W3CDTF">2018-03-27T06:03:00Z</dcterms:created>
  <dcterms:modified xsi:type="dcterms:W3CDTF">2024-03-17T07:02:24Z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