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1933794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21092247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наурызға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a:t>
            </a:r>
            <a:r>
              <a:rPr lang="kk-KZ" sz="1100" dirty="0" smtClean="0">
                <a:latin typeface="Times New Roman" pitchFamily="18" charset="0"/>
                <a:cs typeface="Times New Roman" pitchFamily="18" charset="0"/>
              </a:rPr>
              <a:t>болады. Оңтүстік-шығыстан, оңтүс-тіктен </a:t>
            </a:r>
            <a:r>
              <a:rPr lang="kk-KZ" sz="1100" dirty="0" smtClean="0">
                <a:latin typeface="Times New Roman" pitchFamily="18" charset="0"/>
                <a:cs typeface="Times New Roman" pitchFamily="18" charset="0"/>
              </a:rPr>
              <a:t>жел соғады, күші 5-10 м/с. Ауа температурасы түнде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градус жылы болады.</a:t>
            </a: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19 </a:t>
            </a:r>
            <a:r>
              <a:rPr lang="kk-KZ" altLang="ru-RU" sz="1200" b="1" dirty="0" smtClean="0">
                <a:latin typeface="Times New Roman" pitchFamily="18" charset="0"/>
                <a:cs typeface="Times New Roman" pitchFamily="18" charset="0"/>
              </a:rPr>
              <a:t>наурыз</a:t>
            </a:r>
            <a:r>
              <a:rPr 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19</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p>
          <a:p>
            <a:pPr indent="182563" algn="just"/>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Оңтүстіктен </a:t>
            </a:r>
            <a:r>
              <a:rPr lang="kk-KZ" sz="1100" dirty="0" smtClean="0">
                <a:latin typeface="Times New Roman" pitchFamily="18" charset="0"/>
                <a:cs typeface="Times New Roman" pitchFamily="18" charset="0"/>
              </a:rPr>
              <a:t>жел соғады, </a:t>
            </a:r>
            <a:r>
              <a:rPr lang="kk-KZ" sz="1100" smtClean="0">
                <a:latin typeface="Times New Roman" pitchFamily="18" charset="0"/>
                <a:cs typeface="Times New Roman" pitchFamily="18" charset="0"/>
              </a:rPr>
              <a:t>күші  </a:t>
            </a:r>
            <a:r>
              <a:rPr lang="kk-KZ" sz="110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a:t>
            </a:r>
            <a:r>
              <a:rPr lang="kk-KZ" sz="1200" dirty="0" smtClean="0">
                <a:solidFill>
                  <a:schemeClr val="tx1"/>
                </a:solidFill>
                <a:latin typeface="Times New Roman" panose="02020603050405020304" pitchFamily="18" charset="0"/>
                <a:cs typeface="Times New Roman" panose="02020603050405020304" pitchFamily="18" charset="0"/>
              </a:rPr>
              <a:t>8</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kk-KZ" sz="1200" b="1" i="1" dirty="0" smtClean="0">
                <a:latin typeface="Times New Roman" panose="02020603050405020304" pitchFamily="18" charset="0"/>
                <a:cs typeface="Times New Roman" panose="02020603050405020304" pitchFamily="18" charset="0"/>
              </a:rPr>
              <a:t>Айтмырзаева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13698</TotalTime>
  <Words>579</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3175</cp:revision>
  <cp:lastPrinted>2021-07-01T03:56:27Z</cp:lastPrinted>
  <dcterms:created xsi:type="dcterms:W3CDTF">2018-03-27T06:03:00Z</dcterms:created>
  <dcterms:modified xsi:type="dcterms:W3CDTF">2024-03-17T07:20:59Z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