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varScale="1">
        <p:scale>
          <a:sx n="115" d="100"/>
          <a:sy n="115" d="100"/>
        </p:scale>
        <p:origin x="-21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наурызға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18 </a:t>
            </a:r>
            <a:r>
              <a:rPr lang="kk-KZ" altLang="ru-RU" sz="1200" b="1" dirty="0" smtClean="0">
                <a:solidFill>
                  <a:srgbClr val="000000"/>
                </a:solidFill>
                <a:latin typeface="Times New Roman" pitchFamily="18" charset="0"/>
                <a:cs typeface="Times New Roman"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Желдің бағыты шығыстан оңтүстік-батысқа ауысады, </a:t>
            </a:r>
            <a:r>
              <a:rPr lang="kk-KZ" sz="1200" dirty="0"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суық,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шамасында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19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 болады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3-8 м/с. Ауа температурасы </a:t>
            </a:r>
            <a:r>
              <a:rPr lang="kk-KZ" sz="1200" dirty="0" smtClean="0">
                <a:latin typeface="Times New Roman" pitchFamily="18" charset="0"/>
                <a:cs typeface="Times New Roman" pitchFamily="18" charset="0"/>
              </a:rPr>
              <a:t>1-3 градус суық болады</a:t>
            </a:r>
            <a:r>
              <a:rPr lang="kk-KZ" sz="1200" dirty="0" smtClean="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03059338"/>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1048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857784"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наурыз,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3429000"/>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95297"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17113</TotalTime>
  <Words>539</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4112</cp:revision>
  <cp:lastPrinted>2021-07-01T07:38:07Z</cp:lastPrinted>
  <dcterms:created xsi:type="dcterms:W3CDTF">2018-03-27T06:03:00Z</dcterms:created>
  <dcterms:modified xsi:type="dcterms:W3CDTF">2024-03-17T07:21:56Z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