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0625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19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19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3006886"/>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76</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0,472</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76</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0,252</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396</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0,079</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0,007</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0,003</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0,263</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0,022</a:t>
                      </a:r>
                      <a:endParaRPr lang="ru-RU" sz="10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 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18002</TotalTime>
  <Words>574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2024-03-17T08:51:34Z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